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Teko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0JBt9tco7KboWsENc3cq0vzRS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4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e titel en teks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info@protoninternational.nl" TargetMode="External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jpg"/><Relationship Id="rId4" Type="http://schemas.openxmlformats.org/officeDocument/2006/relationships/hyperlink" Target="http://www.protoninternational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19 Best Things to Do in Singapore - What is Singapore Most Famous For? – Go  Guides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7589520" y="-51895"/>
            <a:ext cx="4915898" cy="3275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Singapore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0" y="0"/>
            <a:ext cx="7589520" cy="322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descr="Singapore - United States Department of State"/>
          <p:cNvPicPr preferRelativeResize="0"/>
          <p:nvPr/>
        </p:nvPicPr>
        <p:blipFill rotWithShape="1">
          <a:blip r:embed="rId5">
            <a:alphaModFix amt="50000"/>
          </a:blip>
          <a:srcRect/>
          <a:stretch/>
        </p:blipFill>
        <p:spPr>
          <a:xfrm>
            <a:off x="8498642" y="3223348"/>
            <a:ext cx="7124083" cy="367057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>
            <a:spLocks noGrp="1"/>
          </p:cNvSpPr>
          <p:nvPr>
            <p:ph type="title"/>
          </p:nvPr>
        </p:nvSpPr>
        <p:spPr>
          <a:xfrm>
            <a:off x="3253740" y="487045"/>
            <a:ext cx="56845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eko"/>
              <a:buNone/>
            </a:pPr>
            <a:r>
              <a:rPr lang="en-GB" sz="4800">
                <a:latin typeface="Teko"/>
                <a:ea typeface="Teko"/>
                <a:cs typeface="Teko"/>
                <a:sym typeface="Teko"/>
              </a:rPr>
              <a:t>Informatie bijeenkomst 3</a:t>
            </a:r>
            <a:br>
              <a:rPr lang="en-GB" sz="4800">
                <a:latin typeface="Teko"/>
                <a:ea typeface="Teko"/>
                <a:cs typeface="Teko"/>
                <a:sym typeface="Teko"/>
              </a:rPr>
            </a:br>
            <a:r>
              <a:rPr lang="en-GB" sz="4800">
                <a:latin typeface="Teko"/>
                <a:ea typeface="Teko"/>
                <a:cs typeface="Teko"/>
                <a:sym typeface="Teko"/>
              </a:rPr>
              <a:t>Proton International 2023</a:t>
            </a:r>
            <a:endParaRPr/>
          </a:p>
        </p:txBody>
      </p:sp>
      <p:pic>
        <p:nvPicPr>
          <p:cNvPr id="88" name="Google Shape;88;p1" descr="Ontdek Singapore | Columbus Travel"/>
          <p:cNvPicPr preferRelativeResize="0"/>
          <p:nvPr/>
        </p:nvPicPr>
        <p:blipFill rotWithShape="1">
          <a:blip r:embed="rId6">
            <a:alphaModFix amt="50000"/>
          </a:blip>
          <a:srcRect/>
          <a:stretch/>
        </p:blipFill>
        <p:spPr>
          <a:xfrm>
            <a:off x="0" y="3223348"/>
            <a:ext cx="8498642" cy="3670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Thema verslagen – presentaties!</a:t>
            </a:r>
            <a:endParaRPr/>
          </a:p>
        </p:txBody>
      </p:sp>
      <p:sp>
        <p:nvSpPr>
          <p:cNvPr id="94" name="Google Shape;9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Volgorde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van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presentaties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: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685800" lvl="1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 sz="2800" dirty="0">
                <a:latin typeface="Arial"/>
                <a:ea typeface="Arial"/>
                <a:cs typeface="Arial"/>
                <a:sym typeface="Arial"/>
              </a:rPr>
              <a:t>Culture: History, politics and religion</a:t>
            </a:r>
            <a:endParaRPr sz="2800" dirty="0"/>
          </a:p>
          <a:p>
            <a:pPr marL="685800" lvl="1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GB" sz="2800" dirty="0">
                <a:latin typeface="Arial"/>
                <a:ea typeface="Arial"/>
                <a:cs typeface="Arial"/>
                <a:sym typeface="Arial"/>
              </a:rPr>
              <a:t>Culture: Language, living and working</a:t>
            </a:r>
            <a:endParaRPr sz="2800" dirty="0"/>
          </a:p>
          <a:p>
            <a:pPr marL="685800" lvl="1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GB" sz="2800" dirty="0">
                <a:latin typeface="Arial"/>
                <a:ea typeface="Arial"/>
                <a:cs typeface="Arial"/>
                <a:sym typeface="Arial"/>
              </a:rPr>
              <a:t>Chemistry</a:t>
            </a:r>
            <a:endParaRPr sz="2800" dirty="0"/>
          </a:p>
          <a:p>
            <a:pPr marL="685800" lvl="1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Arial"/>
                <a:ea typeface="Arial"/>
                <a:cs typeface="Arial"/>
                <a:sym typeface="Arial"/>
              </a:rPr>
              <a:t>Student life and sports</a:t>
            </a:r>
            <a:br>
              <a:rPr lang="en-GB" dirty="0">
                <a:latin typeface="Arial"/>
                <a:ea typeface="Arial"/>
                <a:cs typeface="Arial"/>
                <a:sym typeface="Arial"/>
              </a:rPr>
            </a:b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De reis - update</a:t>
            </a:r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14 April: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LH2307	Amsterdam </a:t>
            </a:r>
            <a:r>
              <a:rPr lang="en-GB" dirty="0"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Munchen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	17:15 – 18:40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LH790	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Munchen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Singapore 	22:15 – 16:25 (15 April)</a:t>
            </a: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22 April: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LH779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		Singapore </a:t>
            </a:r>
            <a:r>
              <a:rPr lang="en-GB" dirty="0"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Frankfurt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23:40 – 6:35 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(23 April)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LH988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Frankfurt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Amsterdam	</a:t>
            </a:r>
            <a:r>
              <a:rPr lang="en-GB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9:25 – 10:35</a:t>
            </a: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Huidige planning</a:t>
            </a:r>
            <a:endParaRPr sz="660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08" name="Google Shape;108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Maandag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		NUS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Dinsdag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		Shiok Meats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Woensdag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	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Firmenich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verder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..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VFlowtech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en/of Shell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hopelijk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ScienceArt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Museum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Groepsdiner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Vrije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tijd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!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Regels </a:t>
            </a:r>
            <a:endParaRPr sz="660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lnSpc>
                <a:spcPct val="110000"/>
              </a:lnSpc>
              <a:buSzPts val="2000"/>
            </a:pPr>
            <a:r>
              <a:rPr lang="en-GB" sz="2400" dirty="0" err="1">
                <a:latin typeface="+mn-lt"/>
              </a:rPr>
              <a:t>Niet</a:t>
            </a:r>
            <a:r>
              <a:rPr lang="en-GB" sz="2400" dirty="0">
                <a:latin typeface="+mn-lt"/>
              </a:rPr>
              <a:t> eten en </a:t>
            </a:r>
            <a:r>
              <a:rPr lang="en-GB" sz="2400" dirty="0" err="1">
                <a:latin typeface="+mn-lt"/>
              </a:rPr>
              <a:t>drinken</a:t>
            </a:r>
            <a:r>
              <a:rPr lang="en-GB" sz="2400" dirty="0">
                <a:latin typeface="+mn-lt"/>
              </a:rPr>
              <a:t> in OV</a:t>
            </a:r>
            <a:endParaRPr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Geen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alcoholgebruik</a:t>
            </a:r>
            <a:r>
              <a:rPr lang="en-GB" sz="2400" dirty="0">
                <a:latin typeface="+mn-lt"/>
              </a:rPr>
              <a:t> op </a:t>
            </a:r>
            <a:r>
              <a:rPr lang="en-GB" sz="2400" dirty="0" err="1">
                <a:latin typeface="+mn-lt"/>
              </a:rPr>
              <a:t>straat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Geen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afval</a:t>
            </a:r>
            <a:r>
              <a:rPr lang="en-GB" sz="2400" dirty="0">
                <a:latin typeface="+mn-lt"/>
              </a:rPr>
              <a:t> op </a:t>
            </a:r>
            <a:r>
              <a:rPr lang="en-GB" sz="2400" dirty="0" err="1">
                <a:latin typeface="+mn-lt"/>
              </a:rPr>
              <a:t>straat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gooien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Niet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roken</a:t>
            </a:r>
            <a:r>
              <a:rPr lang="en-GB" sz="2400" dirty="0">
                <a:latin typeface="+mn-lt"/>
              </a:rPr>
              <a:t> op </a:t>
            </a:r>
            <a:r>
              <a:rPr lang="en-GB" sz="2400" dirty="0" err="1">
                <a:latin typeface="+mn-lt"/>
              </a:rPr>
              <a:t>openbare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plaatsen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Geen</a:t>
            </a:r>
            <a:r>
              <a:rPr lang="en-GB" sz="2400" dirty="0">
                <a:latin typeface="+mn-lt"/>
              </a:rPr>
              <a:t> drugs, </a:t>
            </a:r>
            <a:r>
              <a:rPr lang="en-GB" sz="2400" dirty="0" err="1">
                <a:latin typeface="+mn-lt"/>
              </a:rPr>
              <a:t>ook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niet</a:t>
            </a:r>
            <a:r>
              <a:rPr lang="en-GB" sz="2400" dirty="0">
                <a:latin typeface="+mn-lt"/>
              </a:rPr>
              <a:t> de week </a:t>
            </a:r>
            <a:r>
              <a:rPr lang="en-GB" sz="2400" dirty="0" err="1">
                <a:latin typeface="+mn-lt"/>
              </a:rPr>
              <a:t>voor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vertrek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Geen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kauwgom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Alleen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oversteken</a:t>
            </a:r>
            <a:r>
              <a:rPr lang="en-GB" sz="2400" dirty="0">
                <a:latin typeface="+mn-lt"/>
              </a:rPr>
              <a:t> op de </a:t>
            </a:r>
            <a:r>
              <a:rPr lang="en-GB" sz="2400" dirty="0" err="1">
                <a:latin typeface="+mn-lt"/>
              </a:rPr>
              <a:t>aangewezen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plekken</a:t>
            </a:r>
            <a:endParaRPr lang="en-GB" sz="2400" dirty="0">
              <a:latin typeface="+mn-lt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>
                <a:latin typeface="+mn-lt"/>
              </a:rPr>
              <a:t>Trek de </a:t>
            </a:r>
            <a:r>
              <a:rPr lang="en-GB" sz="2400" dirty="0" err="1">
                <a:latin typeface="+mn-lt"/>
              </a:rPr>
              <a:t>wc</a:t>
            </a:r>
            <a:r>
              <a:rPr lang="en-GB" sz="2400" dirty="0">
                <a:latin typeface="+mn-lt"/>
              </a:rPr>
              <a:t> door</a:t>
            </a: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000"/>
            </a:pPr>
            <a:r>
              <a:rPr lang="en-GB" sz="2400" dirty="0" err="1">
                <a:latin typeface="+mn-lt"/>
              </a:rPr>
              <a:t>Geen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dieren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voeren</a:t>
            </a:r>
            <a:endParaRPr sz="2400" dirty="0">
              <a:latin typeface="+mn-lt"/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highlight>
                  <a:schemeClr val="lt1"/>
                </a:highlight>
                <a:latin typeface="Teko"/>
                <a:ea typeface="Teko"/>
                <a:cs typeface="Teko"/>
                <a:sym typeface="Teko"/>
              </a:rPr>
              <a:t>Gedragsnormen</a:t>
            </a:r>
            <a:endParaRPr sz="6600">
              <a:highlight>
                <a:schemeClr val="lt1"/>
              </a:highlight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Do’s 				</a:t>
            </a:r>
          </a:p>
          <a:p>
            <a:pPr marL="800100" lvl="1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Op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tijd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komen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100000"/>
              </a:lnSpc>
              <a:spcBef>
                <a:spcPts val="1000"/>
              </a:spcBef>
              <a:buSzPts val="2800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Wees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positief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vriendelijk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geduldig</a:t>
            </a:r>
            <a:endParaRPr lang="en-GB" dirty="0"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100000"/>
              </a:lnSpc>
              <a:spcBef>
                <a:spcPts val="1000"/>
              </a:spcBef>
              <a:buSzPts val="2800"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Nette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dunne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kleding</a:t>
            </a:r>
            <a:endParaRPr lang="en-GB" dirty="0"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spcBef>
                <a:spcPts val="1000"/>
              </a:spcBef>
              <a:buSzPts val="2800"/>
            </a:pPr>
            <a:endParaRPr lang="en-GB" dirty="0">
              <a:latin typeface="Arial"/>
              <a:ea typeface="Arial"/>
              <a:cs typeface="Arial"/>
              <a:sym typeface="Arial"/>
            </a:endParaRPr>
          </a:p>
          <a:p>
            <a:pPr indent="-457200">
              <a:lnSpc>
                <a:spcPct val="100000"/>
              </a:lnSpc>
              <a:buSzPts val="2800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Don’ts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800100" lvl="1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nl-NL" dirty="0">
                <a:latin typeface="Arial"/>
                <a:ea typeface="Arial"/>
                <a:cs typeface="Arial"/>
                <a:sym typeface="Arial"/>
              </a:rPr>
              <a:t>Stem verheffen</a:t>
            </a:r>
          </a:p>
          <a:p>
            <a:pPr marL="800100" lvl="1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nl-NL" dirty="0">
                <a:latin typeface="Arial"/>
                <a:ea typeface="Arial"/>
                <a:cs typeface="Arial"/>
                <a:sym typeface="Arial"/>
              </a:rPr>
              <a:t>Mensen nakijken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Laatste dingetjes!</a:t>
            </a:r>
            <a:endParaRPr/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Vergeet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niet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medicijnen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aan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te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melden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nl-NL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Wij regelen je SG </a:t>
            </a:r>
            <a:r>
              <a:rPr lang="nl-NL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travel</a:t>
            </a:r>
            <a:r>
              <a:rPr lang="nl-NL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card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Vertrek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Utrecht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Centraal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13.30, poll of je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meegaat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anders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14.15 op Schiphol)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Welke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vakgroep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zit je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bij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wil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bij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Gegadigden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voor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gemengde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latin typeface="Arial"/>
                <a:ea typeface="Arial"/>
                <a:cs typeface="Arial"/>
                <a:sym typeface="Arial"/>
              </a:rPr>
              <a:t>kamer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Whatsapp</a:t>
            </a:r>
            <a:r>
              <a:rPr lang="en-GB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groep</a:t>
            </a:r>
            <a:r>
              <a:rPr lang="en-GB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voor</a:t>
            </a:r>
            <a:r>
              <a:rPr lang="en-GB" dirty="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GB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gezelligheid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err="1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Contracten</a:t>
            </a:r>
            <a:endParaRPr dirty="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Vragen?</a:t>
            </a:r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body" idx="1"/>
          </p:nvPr>
        </p:nvSpPr>
        <p:spPr>
          <a:xfrm>
            <a:off x="838200" y="17957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Vraag ze nu (of later via mail/persoonlijk)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E-mail: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info@protoninternational.nl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Website: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Instagram: @protonstagram_international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8" descr="Singapor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0410" y="4066960"/>
            <a:ext cx="6571630" cy="279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7350" y="4476875"/>
            <a:ext cx="346710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79650" y="5454613"/>
            <a:ext cx="47625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Breedbeeld</PresentationFormat>
  <Paragraphs>59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Teko</vt:lpstr>
      <vt:lpstr>Calibri</vt:lpstr>
      <vt:lpstr>Arial</vt:lpstr>
      <vt:lpstr>Kantoorthema</vt:lpstr>
      <vt:lpstr>Informatie bijeenkomst 3 Proton International 2023</vt:lpstr>
      <vt:lpstr>Thema verslagen – presentaties!</vt:lpstr>
      <vt:lpstr>De reis - update</vt:lpstr>
      <vt:lpstr>Huidige planning</vt:lpstr>
      <vt:lpstr>Regels </vt:lpstr>
      <vt:lpstr>Gedragsnormen</vt:lpstr>
      <vt:lpstr>Laatste dingetjes!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Informatie bijeenkomst 3 Proton International 2023</dc:title>
  <dc:creator>Snoek, M.C. (Minka)</dc:creator>
  <cp:lastModifiedBy>Snoek, M.C. (Minka)</cp:lastModifiedBy>
  <cp:revision>1</cp:revision>
  <dcterms:created xsi:type="dcterms:W3CDTF">2023-01-12T10:15:06Z</dcterms:created>
  <dcterms:modified xsi:type="dcterms:W3CDTF">2023-03-13T15:51:58Z</dcterms:modified>
</cp:coreProperties>
</file>