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9144000"/>
  <p:embeddedFontLst>
    <p:embeddedFont>
      <p:font typeface="Teko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9" roundtripDataSignature="AMtx7mhYyxXRJEXjfNc1DodIK0A5i/8t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Teko-regular.fnt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Teko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objec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ekop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oud van twee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elijking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lleen titel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g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oud met bijschrift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fbeelding met bijschrift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verticale teks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e titel en teks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5.jpg"/><Relationship Id="rId5" Type="http://schemas.openxmlformats.org/officeDocument/2006/relationships/image" Target="../media/image14.jpg"/><Relationship Id="rId6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4.jpg"/><Relationship Id="rId5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0.jpg"/><Relationship Id="rId5" Type="http://schemas.openxmlformats.org/officeDocument/2006/relationships/image" Target="../media/image1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hsa.gov.sg/personal-medication/check-requirements" TargetMode="External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hyperlink" Target="mailto:info@protoninternational.nl" TargetMode="External"/><Relationship Id="rId4" Type="http://schemas.openxmlformats.org/officeDocument/2006/relationships/hyperlink" Target="http://www.protoninternational.nl/" TargetMode="External"/><Relationship Id="rId5" Type="http://schemas.openxmlformats.org/officeDocument/2006/relationships/image" Target="../media/image5.jpg"/><Relationship Id="rId6" Type="http://schemas.openxmlformats.org/officeDocument/2006/relationships/image" Target="../media/image2.png"/><Relationship Id="rId7" Type="http://schemas.openxmlformats.org/officeDocument/2006/relationships/image" Target="../media/image8.jpg"/><Relationship Id="rId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9 Best Things to Do in Singapore - What is Singapore Most Famous For? – Go  Guides" id="84" name="Google Shape;84;p1"/>
          <p:cNvPicPr preferRelativeResize="0"/>
          <p:nvPr/>
        </p:nvPicPr>
        <p:blipFill rotWithShape="1">
          <a:blip r:embed="rId3">
            <a:alphaModFix amt="50000"/>
          </a:blip>
          <a:srcRect b="0" l="0" r="0" t="0"/>
          <a:stretch/>
        </p:blipFill>
        <p:spPr>
          <a:xfrm>
            <a:off x="7589520" y="-51895"/>
            <a:ext cx="4915898" cy="32752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ingapore" id="85" name="Google Shape;85;p1"/>
          <p:cNvPicPr preferRelativeResize="0"/>
          <p:nvPr/>
        </p:nvPicPr>
        <p:blipFill rotWithShape="1">
          <a:blip r:embed="rId4">
            <a:alphaModFix amt="50000"/>
          </a:blip>
          <a:srcRect b="0" l="0" r="0" t="0"/>
          <a:stretch/>
        </p:blipFill>
        <p:spPr>
          <a:xfrm>
            <a:off x="0" y="0"/>
            <a:ext cx="7589520" cy="32233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ingapore - United States Department of State" id="86" name="Google Shape;86;p1"/>
          <p:cNvPicPr preferRelativeResize="0"/>
          <p:nvPr/>
        </p:nvPicPr>
        <p:blipFill rotWithShape="1">
          <a:blip r:embed="rId5">
            <a:alphaModFix amt="50000"/>
          </a:blip>
          <a:srcRect b="0" l="0" r="0" t="0"/>
          <a:stretch/>
        </p:blipFill>
        <p:spPr>
          <a:xfrm>
            <a:off x="8498642" y="3223348"/>
            <a:ext cx="7124083" cy="3670572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>
            <p:ph type="title"/>
          </p:nvPr>
        </p:nvSpPr>
        <p:spPr>
          <a:xfrm>
            <a:off x="3253740" y="487045"/>
            <a:ext cx="568452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eko"/>
              <a:buNone/>
            </a:pPr>
            <a:r>
              <a:rPr lang="en-GB" sz="4800">
                <a:latin typeface="Teko"/>
                <a:ea typeface="Teko"/>
                <a:cs typeface="Teko"/>
                <a:sym typeface="Teko"/>
              </a:rPr>
              <a:t>Informatiebijeenkomst 2</a:t>
            </a:r>
            <a:br>
              <a:rPr lang="en-GB" sz="4800">
                <a:latin typeface="Teko"/>
                <a:ea typeface="Teko"/>
                <a:cs typeface="Teko"/>
                <a:sym typeface="Teko"/>
              </a:rPr>
            </a:br>
            <a:r>
              <a:rPr lang="en-GB" sz="4800">
                <a:latin typeface="Teko"/>
                <a:ea typeface="Teko"/>
                <a:cs typeface="Teko"/>
                <a:sym typeface="Teko"/>
              </a:rPr>
              <a:t>Proton International 2023</a:t>
            </a:r>
            <a:endParaRPr/>
          </a:p>
        </p:txBody>
      </p:sp>
      <p:pic>
        <p:nvPicPr>
          <p:cNvPr descr="Ontdek Singapore | Columbus Travel" id="88" name="Google Shape;88;p1"/>
          <p:cNvPicPr preferRelativeResize="0"/>
          <p:nvPr/>
        </p:nvPicPr>
        <p:blipFill rotWithShape="1">
          <a:blip r:embed="rId6">
            <a:alphaModFix amt="50000"/>
          </a:blip>
          <a:srcRect b="0" l="0" r="0" t="0"/>
          <a:stretch/>
        </p:blipFill>
        <p:spPr>
          <a:xfrm>
            <a:off x="0" y="3223348"/>
            <a:ext cx="8498642" cy="3670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De reis</a:t>
            </a:r>
            <a:endParaRPr/>
          </a:p>
        </p:txBody>
      </p:sp>
      <p:sp>
        <p:nvSpPr>
          <p:cNvPr id="94" name="Google Shape;94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14 April: ☺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LH2307	Amsterdam 🡪 Munchen 	17:15 – 18:40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LH790	Munchen 🡪 Singapore 	22:15 – 16:25 (15 April)</a:t>
            </a:r>
            <a:endParaRPr/>
          </a:p>
          <a:p>
            <a:pPr indent="-762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22 April: ☹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LH791	Singapore 🡪 Munchen	23:25 – 5:50 (23 April)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LH2302	Munchen 🡪 Amsterdam	9:00 – 10:30</a:t>
            </a:r>
            <a:endParaRPr/>
          </a:p>
          <a:p>
            <a:pPr indent="-762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Het hostel</a:t>
            </a:r>
            <a:endParaRPr/>
          </a:p>
        </p:txBody>
      </p:sp>
      <p:sp>
        <p:nvSpPr>
          <p:cNvPr id="101" name="Google Shape;101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7 Wonders Hostel @ Boat Quay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20p kamer + 4p op een gedeelde kamer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Incl. ontbijt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fbeelding met tekst, gebouw, lucht, buiten&#10;&#10;Automatisch gegenereerde beschrijving" id="103" name="Google Shape;10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02565" y="3767489"/>
            <a:ext cx="3934788" cy="28865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fbeelding met binnen, vloer, plafond&#10;&#10;Automatisch gegenereerde beschrijving" id="104" name="Google Shape;104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23004" y="2098812"/>
            <a:ext cx="3416447" cy="4555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Voorlopige bezoeken</a:t>
            </a:r>
            <a:endParaRPr sz="6600"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110" name="Google Shape;110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Sabic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Croda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Shiok Meats</a:t>
            </a:r>
            <a:endParaRPr/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National University Singapore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Green energy technologies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Andries 2.0</a:t>
            </a:r>
            <a:endParaRPr/>
          </a:p>
          <a:p>
            <a:pPr indent="-8763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Institute of Materials Research and Engineering</a:t>
            </a:r>
            <a:endParaRPr/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Culturele activiteit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Wat moeten jullie doen?</a:t>
            </a:r>
            <a:endParaRPr/>
          </a:p>
        </p:txBody>
      </p:sp>
      <p:sp>
        <p:nvSpPr>
          <p:cNvPr id="117" name="Google Shape;117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Naverslag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Dagverslagen (in groepjes die later bekend zullen worden gemaakt)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1 pagina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Themaverslagen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2 pagina’s </a:t>
            </a:r>
            <a:endParaRPr/>
          </a:p>
        </p:txBody>
      </p:sp>
      <p:pic>
        <p:nvPicPr>
          <p:cNvPr id="118" name="Google Shape;11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Thema verslagen</a:t>
            </a:r>
            <a:endParaRPr sz="6600"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124" name="Google Shape;124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In groepen van 4-5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In het Engels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Info over Singapore opzoeken en dit presenteren tijdens IB3 (+/- 5 minuten)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2 pagina’s schrijven voor in het naverslag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Ieder groepje heeft een contactpersoon binnen de commissie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Deadline voor 15 maart (IB3)</a:t>
            </a:r>
            <a:endParaRPr/>
          </a:p>
        </p:txBody>
      </p:sp>
      <p:pic>
        <p:nvPicPr>
          <p:cNvPr id="125" name="Google Shape;12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De thema’s</a:t>
            </a:r>
            <a:endParaRPr sz="6600"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131" name="Google Shape;13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Culture: History, politics and religion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Culture: Language, living and working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Chemistry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Student life and sports</a:t>
            </a:r>
            <a:endParaRPr/>
          </a:p>
        </p:txBody>
      </p:sp>
      <p:pic>
        <p:nvPicPr>
          <p:cNvPr id="132" name="Google Shape;13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Dress code</a:t>
            </a:r>
            <a:endParaRPr/>
          </a:p>
        </p:txBody>
      </p:sp>
      <p:sp>
        <p:nvSpPr>
          <p:cNvPr id="138" name="Google Shape;138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Bedrijf: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Pak met overhemd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Nette donkere broek met blouse + jasje (airco!)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Universiteit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Nette broek met jasje/blouse</a:t>
            </a:r>
            <a:endParaRPr/>
          </a:p>
          <a:p>
            <a:pPr indent="-762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Geen gaten/felgekleurde/afgetrapte items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Ook geen panty’s/korte broeken/open schoenen (want lab veiligheid!)</a:t>
            </a:r>
            <a:endParaRPr/>
          </a:p>
        </p:txBody>
      </p:sp>
      <p:pic>
        <p:nvPicPr>
          <p:cNvPr id="139" name="Google Shape;13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Dress code</a:t>
            </a:r>
            <a:endParaRPr/>
          </a:p>
        </p:txBody>
      </p:sp>
      <p:pic>
        <p:nvPicPr>
          <p:cNvPr id="145" name="Google Shape;14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fbeelding met tekst, buiten, weg, persoon&#10;&#10;Automatisch gegenereerde beschrijving" id="146" name="Google Shape;146;p9"/>
          <p:cNvPicPr preferRelativeResize="0"/>
          <p:nvPr/>
        </p:nvPicPr>
        <p:blipFill rotWithShape="1">
          <a:blip r:embed="rId4">
            <a:alphaModFix/>
          </a:blip>
          <a:srcRect b="18333" l="2963" r="15370" t="26620"/>
          <a:stretch/>
        </p:blipFill>
        <p:spPr>
          <a:xfrm>
            <a:off x="5691548" y="3289448"/>
            <a:ext cx="6959328" cy="31272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fbeelding met gras, buiten, lucht, persoon&#10;&#10;Automatisch gegenereerde beschrijving" id="147" name="Google Shape;147;p9"/>
          <p:cNvPicPr preferRelativeResize="0"/>
          <p:nvPr/>
        </p:nvPicPr>
        <p:blipFill rotWithShape="1">
          <a:blip r:embed="rId5">
            <a:alphaModFix/>
          </a:blip>
          <a:srcRect b="31235" l="9742" r="8210" t="7291"/>
          <a:stretch/>
        </p:blipFill>
        <p:spPr>
          <a:xfrm>
            <a:off x="0" y="3273973"/>
            <a:ext cx="6295697" cy="3142702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9"/>
          <p:cNvSpPr txBox="1"/>
          <p:nvPr/>
        </p:nvSpPr>
        <p:spPr>
          <a:xfrm>
            <a:off x="741680" y="2641600"/>
            <a:ext cx="107492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Universiteit						Bedrijf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Wat gaat er nog meer gebeuren?</a:t>
            </a:r>
            <a:endParaRPr/>
          </a:p>
        </p:txBody>
      </p:sp>
      <p:sp>
        <p:nvSpPr>
          <p:cNvPr id="154" name="Google Shape;154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Informatiebijeenkomst 3 (15 maart) met jullie presentaties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Reünie na de reis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En natuurlijk de reis zelf tussendoor van 14 tot 23 April ;)</a:t>
            </a:r>
            <a:endParaRPr/>
          </a:p>
        </p:txBody>
      </p:sp>
      <p:pic>
        <p:nvPicPr>
          <p:cNvPr id="155" name="Google Shape;15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Belangrijk!</a:t>
            </a:r>
            <a:endParaRPr/>
          </a:p>
        </p:txBody>
      </p:sp>
      <p:sp>
        <p:nvSpPr>
          <p:cNvPr id="161" name="Google Shape;16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GB">
                <a:latin typeface="Arial"/>
                <a:ea typeface="Arial"/>
                <a:cs typeface="Arial"/>
                <a:sym typeface="Arial"/>
              </a:rPr>
              <a:t>Deadline 1 februari</a:t>
            </a:r>
            <a:r>
              <a:rPr lang="en-GB">
                <a:latin typeface="Arial"/>
                <a:ea typeface="Arial"/>
                <a:cs typeface="Arial"/>
                <a:sym typeface="Arial"/>
              </a:rPr>
              <a:t>: betalen, contract, kopie paspoort, Google forms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Shoutout naar Cas, Lonneke en Simon!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GB">
                <a:latin typeface="Arial"/>
                <a:ea typeface="Arial"/>
                <a:cs typeface="Arial"/>
                <a:sym typeface="Arial"/>
              </a:rPr>
              <a:t>Tot 30 maart </a:t>
            </a:r>
            <a:r>
              <a:rPr lang="en-GB">
                <a:latin typeface="Arial"/>
                <a:ea typeface="Arial"/>
                <a:cs typeface="Arial"/>
                <a:sym typeface="Arial"/>
              </a:rPr>
              <a:t>kunnen we gratis namen aanpassen op de vliegtickets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Reisverzekering buiten Europa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Toegang tot creditcard/cash buiten Europa</a:t>
            </a:r>
            <a:endParaRPr/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Check of je je medicatie mee kan nemen! </a:t>
            </a:r>
            <a:r>
              <a:rPr lang="en-GB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https://www.hsa.gov.sg/personal-medication/check-requirements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Check eventuele vaccinaties voor Singapore</a:t>
            </a:r>
            <a:endParaRPr/>
          </a:p>
        </p:txBody>
      </p:sp>
      <p:pic>
        <p:nvPicPr>
          <p:cNvPr id="162" name="Google Shape;16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Vragen?</a:t>
            </a:r>
            <a:endParaRPr/>
          </a:p>
        </p:txBody>
      </p:sp>
      <p:sp>
        <p:nvSpPr>
          <p:cNvPr id="168" name="Google Shape;168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Vraag ze nu (of later via mail/persoonlijk)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E-mail: </a:t>
            </a:r>
            <a:r>
              <a:rPr lang="en-GB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info@protoninternational.nl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Website: </a:t>
            </a:r>
            <a:r>
              <a:rPr lang="en-GB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www.protoninternational.nl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Instagram: @protonstagram_international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ingapore" id="169" name="Google Shape;169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5210" y="4066960"/>
            <a:ext cx="6571630" cy="2791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27350" y="4476875"/>
            <a:ext cx="3467100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79650" y="5454613"/>
            <a:ext cx="4762500" cy="103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2023-01-12T10:15:06Z</dcterms:created>
  <dc:creator>Snoek, M.C. (Minka)</dc:creator>
</cp:coreProperties>
</file>